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0" r:id="rId17"/>
    <p:sldId id="271" r:id="rId18"/>
    <p:sldId id="273" r:id="rId19"/>
    <p:sldId id="274" r:id="rId20"/>
    <p:sldId id="277" r:id="rId21"/>
    <p:sldId id="275" r:id="rId22"/>
    <p:sldId id="278" r:id="rId23"/>
    <p:sldId id="279" r:id="rId24"/>
    <p:sldId id="280" r:id="rId25"/>
    <p:sldId id="276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53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D2526A-6347-4D59-B44A-556DD7BEA809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B587E0-ADA9-4C89-8EA3-E6D4F0B1BFE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587E0-ADA9-4C89-8EA3-E6D4F0B1BFE1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0A529-E417-4A10-A945-D12A4A124D1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DD85-D9B6-4F0B-8FB3-2D8D7800EC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0A529-E417-4A10-A945-D12A4A124D1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DD85-D9B6-4F0B-8FB3-2D8D7800EC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0A529-E417-4A10-A945-D12A4A124D1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DD85-D9B6-4F0B-8FB3-2D8D7800EC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0A529-E417-4A10-A945-D12A4A124D1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DD85-D9B6-4F0B-8FB3-2D8D7800EC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0A529-E417-4A10-A945-D12A4A124D1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DD85-D9B6-4F0B-8FB3-2D8D7800EC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0A529-E417-4A10-A945-D12A4A124D1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DD85-D9B6-4F0B-8FB3-2D8D7800EC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0A529-E417-4A10-A945-D12A4A124D1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DD85-D9B6-4F0B-8FB3-2D8D7800EC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0A529-E417-4A10-A945-D12A4A124D1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DD85-D9B6-4F0B-8FB3-2D8D7800EC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0A529-E417-4A10-A945-D12A4A124D1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DD85-D9B6-4F0B-8FB3-2D8D7800EC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0A529-E417-4A10-A945-D12A4A124D1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DD85-D9B6-4F0B-8FB3-2D8D7800EC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0A529-E417-4A10-A945-D12A4A124D1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DD85-D9B6-4F0B-8FB3-2D8D7800EC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A0A529-E417-4A10-A945-D12A4A124D1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1DD85-D9B6-4F0B-8FB3-2D8D7800EC3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newsflash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41;&#1080;&#1073;&#1083;&#1080;&#1086;&#1090;&#1077;&#1082;&#1072;\Downloads\&#1044;&#1083;&#1103;%20&#1087;&#1088;&#1077;&#1079;&#1077;&#1085;&#1090;&#1072;&#1094;&#1080;&#1080;-&#1052;.&#1058;&#1072;&#1088;&#1080;&#1074;&#1077;&#1088;&#1076;&#1080;&#1077;&#1074;.mp3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41;&#1080;&#1073;&#1083;&#1080;&#1086;&#1090;&#1077;&#1082;&#1072;\Downloads\&#1044;&#1083;&#1103;%20&#1087;&#1088;&#1077;&#1079;&#1077;&#1085;&#1090;&#1072;&#1094;&#1080;&#1080;-&#1052;.&#1058;&#1072;&#1088;&#1080;&#1074;&#1077;&#1088;&#1076;&#1080;&#1077;&#1074;.mp3" TargetMode="Externa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tululu.org/aforizmy/author/6/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://tululu.org/aforizmy/author/29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tululu.org/aforizmy/author/163/" TargetMode="External"/><Relationship Id="rId5" Type="http://schemas.openxmlformats.org/officeDocument/2006/relationships/hyperlink" Target="http://tululu.org/aforizmy/author/245/" TargetMode="External"/><Relationship Id="rId4" Type="http://schemas.openxmlformats.org/officeDocument/2006/relationships/hyperlink" Target="http://tululu.org/aforizmy/author/220/" TargetMode="External"/><Relationship Id="rId9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9c09d5c61ea7f80c9c8a9542376dffc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0102"/>
            <a:ext cx="9144000" cy="686810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35696" y="476672"/>
            <a:ext cx="5976664" cy="3046988"/>
          </a:xfrm>
          <a:prstGeom prst="rect">
            <a:avLst/>
          </a:prstGeom>
          <a:ln w="57150"/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isometricOffAxis2Left"/>
            <a:lightRig rig="threePt" dir="t"/>
          </a:scene3d>
          <a:sp3d>
            <a:bevelT w="152400" h="50800" prst="softRound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Литературный портрет </a:t>
            </a:r>
            <a:r>
              <a:rPr lang="ru-RU" sz="48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Курьинского</a:t>
            </a:r>
            <a:r>
              <a:rPr lang="ru-RU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района</a:t>
            </a:r>
            <a:endParaRPr lang="ru-RU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7584" y="5373216"/>
            <a:ext cx="5904656" cy="923330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                                МБУК «</a:t>
            </a:r>
            <a:r>
              <a:rPr lang="ru-RU" b="1" spc="50" dirty="0" err="1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Курьинская</a:t>
            </a:r>
            <a:r>
              <a:rPr lang="ru-RU" b="1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МЦБ»</a:t>
            </a:r>
          </a:p>
          <a:p>
            <a:r>
              <a:rPr lang="ru-RU" b="1" spc="50" dirty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                                   отдел обслуживания </a:t>
            </a:r>
          </a:p>
          <a:p>
            <a:r>
              <a:rPr lang="ru-RU" b="1" spc="50" dirty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                                              2016 г.</a:t>
            </a:r>
            <a:endParaRPr lang="ru-RU" b="1" spc="50" dirty="0">
              <a:ln w="3810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Рисунок 8" descr="b66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3789040"/>
            <a:ext cx="3185931" cy="2664296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Below"/>
            <a:lightRig rig="threePt" dir="t"/>
          </a:scene3d>
          <a:sp3d>
            <a:bevelT w="114300" prst="artDeco"/>
          </a:sp3d>
        </p:spPr>
      </p:pic>
      <p:pic>
        <p:nvPicPr>
          <p:cNvPr id="10" name="Для презентации-М.Таривердиев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316416" y="616530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5000">
    <p:newsflash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3568" y="332656"/>
            <a:ext cx="7632848" cy="618630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32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Курьинский</a:t>
            </a: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район</a:t>
            </a:r>
            <a:r>
              <a:rPr lang="ru-RU" sz="3200" b="1" dirty="0" smtClean="0">
                <a:solidFill>
                  <a:srgbClr val="FF0000"/>
                </a:solidFill>
              </a:rPr>
              <a:t>- </a:t>
            </a:r>
            <a:r>
              <a:rPr lang="ru-RU" sz="2400" b="1" dirty="0" smtClean="0">
                <a:solidFill>
                  <a:srgbClr val="FF0000"/>
                </a:solidFill>
              </a:rPr>
              <a:t>это светлые березовые рощи, прохладные сосновые леса, разливы рек, синеокое озеро, золотые поля пшеницы, таинственные леса и овраги. Родной район, родное село, люди, живущие рядом, неповторимый облик родной природы-все это, прошедшее через сознание, становится частью судьбы. 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Но главное богатство </a:t>
            </a:r>
            <a:r>
              <a:rPr lang="ru-RU" sz="2400" b="1" dirty="0" err="1" smtClean="0">
                <a:solidFill>
                  <a:srgbClr val="FF0000"/>
                </a:solidFill>
              </a:rPr>
              <a:t>Курьинского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</a:rPr>
              <a:t>района-талантливые</a:t>
            </a:r>
            <a:r>
              <a:rPr lang="ru-RU" sz="2400" b="1" dirty="0" smtClean="0">
                <a:solidFill>
                  <a:srgbClr val="FF0000"/>
                </a:solidFill>
              </a:rPr>
              <a:t> люди, живущие здесь.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Наш район богат на литературные таланты.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В этом еще раз убеждаешься, листая страницы сборников стихов Оксаны Ивановой, Евгения </a:t>
            </a:r>
            <a:r>
              <a:rPr lang="ru-RU" sz="2400" b="1" dirty="0" err="1" smtClean="0">
                <a:solidFill>
                  <a:srgbClr val="FF0000"/>
                </a:solidFill>
              </a:rPr>
              <a:t>Филоненко</a:t>
            </a:r>
            <a:r>
              <a:rPr lang="ru-RU" sz="2400" b="1" dirty="0" smtClean="0">
                <a:solidFill>
                  <a:srgbClr val="FF0000"/>
                </a:solidFill>
              </a:rPr>
              <a:t>, Александра Тарасова, сборники песен  Анатолия  </a:t>
            </a:r>
            <a:r>
              <a:rPr lang="ru-RU" sz="2400" b="1" dirty="0" err="1" smtClean="0">
                <a:solidFill>
                  <a:srgbClr val="FF0000"/>
                </a:solidFill>
              </a:rPr>
              <a:t>Вороткова</a:t>
            </a:r>
            <a:r>
              <a:rPr lang="ru-RU" sz="2400" b="1" dirty="0" smtClean="0">
                <a:solidFill>
                  <a:srgbClr val="FF0000"/>
                </a:solidFill>
              </a:rPr>
              <a:t>  и  Петра </a:t>
            </a:r>
            <a:r>
              <a:rPr lang="ru-RU" sz="2400" b="1" dirty="0" err="1" smtClean="0">
                <a:solidFill>
                  <a:srgbClr val="FF0000"/>
                </a:solidFill>
              </a:rPr>
              <a:t>Бочарова</a:t>
            </a:r>
            <a:r>
              <a:rPr lang="ru-RU" sz="2400" b="1" dirty="0" smtClean="0">
                <a:solidFill>
                  <a:srgbClr val="FF0000"/>
                </a:solidFill>
              </a:rPr>
              <a:t>, а так же отдельные публикации стихов молодых авторов в местной газете.</a:t>
            </a:r>
            <a:endParaRPr lang="ru-RU" sz="2400" dirty="0" smtClean="0"/>
          </a:p>
          <a:p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Click="0" advTm="22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11974025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476672"/>
            <a:ext cx="3528392" cy="2880320"/>
          </a:xfrm>
          <a:prstGeom prst="teardrop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3933056"/>
            <a:ext cx="3528392" cy="2220838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7" name="TextBox 6"/>
          <p:cNvSpPr txBox="1"/>
          <p:nvPr/>
        </p:nvSpPr>
        <p:spPr>
          <a:xfrm>
            <a:off x="4932040" y="476672"/>
            <a:ext cx="3312368" cy="526297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«Цвети, земля </a:t>
            </a:r>
            <a:r>
              <a:rPr lang="ru-RU" sz="2400" b="1" dirty="0" err="1" smtClean="0">
                <a:solidFill>
                  <a:srgbClr val="FF0000"/>
                </a:solidFill>
              </a:rPr>
              <a:t>Курьинская</a:t>
            </a:r>
            <a:r>
              <a:rPr lang="ru-RU" sz="2400" b="1" dirty="0" smtClean="0">
                <a:solidFill>
                  <a:srgbClr val="FF0000"/>
                </a:solidFill>
              </a:rPr>
              <a:t>,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Бескрайняя моя,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Душе и сердцу близкая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Предгорная земля.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Пусть злые бури пыльные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Уйдут с твоих полей,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Пройдут дожди обильные,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Исчезнет суховей…»</a:t>
            </a:r>
          </a:p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                      Тарасов А.Е.</a:t>
            </a:r>
          </a:p>
          <a:p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Click="0" advTm="10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DSC0678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753686"/>
            <a:ext cx="3312368" cy="4979570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5004049" y="548680"/>
            <a:ext cx="3096344" cy="156966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        Тарасов</a:t>
            </a:r>
          </a:p>
          <a:p>
            <a:r>
              <a:rPr lang="ru-RU" sz="3200" b="1" dirty="0" smtClean="0">
                <a:solidFill>
                  <a:srgbClr val="FF0000"/>
                </a:solidFill>
              </a:rPr>
              <a:t>      Александр</a:t>
            </a:r>
          </a:p>
          <a:p>
            <a:r>
              <a:rPr lang="ru-RU" sz="3200" b="1" dirty="0" smtClean="0">
                <a:solidFill>
                  <a:srgbClr val="FF0000"/>
                </a:solidFill>
              </a:rPr>
              <a:t>      Евгеньевич   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60032" y="2420888"/>
            <a:ext cx="381642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           </a:t>
            </a:r>
            <a:r>
              <a:rPr lang="ru-RU" sz="2000" b="1" dirty="0" smtClean="0"/>
              <a:t>Осень вступила в права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Холодом тянет с полей,</a:t>
            </a:r>
          </a:p>
          <a:p>
            <a:r>
              <a:rPr lang="ru-RU" sz="2000" b="1" dirty="0" smtClean="0"/>
              <a:t>Всюду желтеет трава,</a:t>
            </a:r>
          </a:p>
          <a:p>
            <a:r>
              <a:rPr lang="ru-RU" sz="2000" b="1" dirty="0" smtClean="0"/>
              <a:t>Лист облетел с тополей,</a:t>
            </a:r>
          </a:p>
          <a:p>
            <a:r>
              <a:rPr lang="ru-RU" sz="2000" b="1" dirty="0" smtClean="0"/>
              <a:t>Осень вступила в права.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И по ночам вдалеке</a:t>
            </a:r>
          </a:p>
          <a:p>
            <a:r>
              <a:rPr lang="ru-RU" sz="2000" b="1" dirty="0" smtClean="0"/>
              <a:t>Больше гармонь не поет,</a:t>
            </a:r>
          </a:p>
          <a:p>
            <a:r>
              <a:rPr lang="ru-RU" sz="2000" b="1" dirty="0" smtClean="0"/>
              <a:t>Лишь по холодной реке</a:t>
            </a:r>
          </a:p>
          <a:p>
            <a:r>
              <a:rPr lang="ru-RU" sz="2000" b="1" dirty="0" smtClean="0"/>
              <a:t>Лист облетевший плывет…</a:t>
            </a: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sz="2000" b="1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med" advClick="0" advTm="10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Воротков 00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692696"/>
            <a:ext cx="2520280" cy="3600400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5" name="Рисунок 4" descr="image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692696"/>
            <a:ext cx="2614488" cy="3600400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6" name="TextBox 5"/>
          <p:cNvSpPr txBox="1"/>
          <p:nvPr/>
        </p:nvSpPr>
        <p:spPr>
          <a:xfrm>
            <a:off x="755576" y="4725144"/>
            <a:ext cx="3456384" cy="1384995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        Воротков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        Анатолий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        Андреевич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60032" y="4725144"/>
            <a:ext cx="3384376" cy="1384995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            Купин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         Анатолий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        Алексеевич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Click="0" advTm="7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1560" y="260648"/>
            <a:ext cx="3816424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             </a:t>
            </a:r>
            <a:r>
              <a:rPr lang="ru-RU" sz="2000" b="1" dirty="0" smtClean="0">
                <a:solidFill>
                  <a:srgbClr val="FF0000"/>
                </a:solidFill>
              </a:rPr>
              <a:t>Милая Курья</a:t>
            </a:r>
          </a:p>
          <a:p>
            <a:r>
              <a:rPr lang="ru-RU" b="1" dirty="0" err="1" smtClean="0">
                <a:solidFill>
                  <a:srgbClr val="FF0000"/>
                </a:solidFill>
              </a:rPr>
              <a:t>муз.А.А.Вороткова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                            стихи А.А. Купина</a:t>
            </a: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sz="1600" b="1" dirty="0" smtClean="0">
                <a:solidFill>
                  <a:srgbClr val="FF0000"/>
                </a:solidFill>
              </a:rPr>
              <a:t>Посреди сопок и рощ тополиных,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Где от простора и ночью светло,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Здесь со времен рудознатцев старинных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Было основано наше село.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            Припев: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Самое святое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Место на земле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Сердцу дорогое,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Что живет во мне.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Над прозрачной речкой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Милая Курья.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В сердце ты навечно,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Родина моя.</a:t>
            </a:r>
          </a:p>
          <a:p>
            <a:endParaRPr lang="ru-RU" sz="1600" b="1" dirty="0" smtClean="0">
              <a:solidFill>
                <a:srgbClr val="FF0000"/>
              </a:solidFill>
            </a:endParaRPr>
          </a:p>
          <a:p>
            <a:r>
              <a:rPr lang="ru-RU" sz="1600" b="1" dirty="0" smtClean="0">
                <a:solidFill>
                  <a:srgbClr val="FF0000"/>
                </a:solidFill>
              </a:rPr>
              <a:t>Горка </a:t>
            </a:r>
            <a:r>
              <a:rPr lang="ru-RU" sz="1600" b="1" dirty="0" err="1" smtClean="0">
                <a:solidFill>
                  <a:srgbClr val="FF0000"/>
                </a:solidFill>
              </a:rPr>
              <a:t>Святуха</a:t>
            </a:r>
            <a:r>
              <a:rPr lang="ru-RU" sz="1600" b="1" dirty="0" smtClean="0">
                <a:solidFill>
                  <a:srgbClr val="FF0000"/>
                </a:solidFill>
              </a:rPr>
              <a:t> да речка </a:t>
            </a:r>
            <a:r>
              <a:rPr lang="ru-RU" sz="1600" b="1" dirty="0" err="1" smtClean="0">
                <a:solidFill>
                  <a:srgbClr val="FF0000"/>
                </a:solidFill>
              </a:rPr>
              <a:t>Локтевка</a:t>
            </a:r>
            <a:endParaRPr lang="ru-RU" sz="1600" b="1" dirty="0" smtClean="0">
              <a:solidFill>
                <a:srgbClr val="FF0000"/>
              </a:solidFill>
            </a:endParaRPr>
          </a:p>
          <a:p>
            <a:r>
              <a:rPr lang="ru-RU" sz="1600" b="1" dirty="0" smtClean="0">
                <a:solidFill>
                  <a:srgbClr val="FF0000"/>
                </a:solidFill>
              </a:rPr>
              <a:t>В душах </a:t>
            </a:r>
            <a:r>
              <a:rPr lang="ru-RU" sz="1600" b="1" dirty="0" err="1" smtClean="0">
                <a:solidFill>
                  <a:srgbClr val="FF0000"/>
                </a:solidFill>
              </a:rPr>
              <a:t>курьинцев</a:t>
            </a:r>
            <a:r>
              <a:rPr lang="ru-RU" sz="1600" b="1" dirty="0" smtClean="0">
                <a:solidFill>
                  <a:srgbClr val="FF0000"/>
                </a:solidFill>
              </a:rPr>
              <a:t>, как звезды в пути,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Может быть, где-то красивей поселки,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Только дороже для нас не найти. 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</a:t>
            </a: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Воротков 0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260648"/>
            <a:ext cx="2304256" cy="3024336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Рисунок 6" descr="Воротков 01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24" y="3789040"/>
            <a:ext cx="3528392" cy="2565106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Click="0" advTm="20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99592" y="404664"/>
            <a:ext cx="3384376" cy="5827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Воротков А.А. </a:t>
            </a:r>
            <a:r>
              <a:rPr lang="ru-RU" sz="2000" b="1" dirty="0" smtClean="0">
                <a:solidFill>
                  <a:srgbClr val="FF0000"/>
                </a:solidFill>
              </a:rPr>
              <a:t>песни пишет со школьных лет. Его любовь к алтайской природе выражена в песнях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«Моя </a:t>
            </a:r>
            <a:r>
              <a:rPr lang="ru-RU" sz="2000" b="1" dirty="0" err="1" smtClean="0">
                <a:solidFill>
                  <a:srgbClr val="FF0000"/>
                </a:solidFill>
              </a:rPr>
              <a:t>судьба-родная</a:t>
            </a:r>
            <a:r>
              <a:rPr lang="ru-RU" sz="2000" b="1" dirty="0" smtClean="0">
                <a:solidFill>
                  <a:srgbClr val="FF0000"/>
                </a:solidFill>
              </a:rPr>
              <a:t> сторона», «Синяя гора Синюха», «</a:t>
            </a:r>
            <a:r>
              <a:rPr lang="ru-RU" sz="2000" b="1" dirty="0" err="1" smtClean="0">
                <a:solidFill>
                  <a:srgbClr val="FF0000"/>
                </a:solidFill>
              </a:rPr>
              <a:t>Колыванская</a:t>
            </a:r>
            <a:r>
              <a:rPr lang="ru-RU" sz="2000" b="1" dirty="0" smtClean="0">
                <a:solidFill>
                  <a:srgbClr val="FF0000"/>
                </a:solidFill>
              </a:rPr>
              <a:t> осень» и др.</a:t>
            </a:r>
          </a:p>
          <a:p>
            <a:endParaRPr lang="ru-RU" sz="20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Купин А.А.- </a:t>
            </a:r>
            <a:r>
              <a:rPr lang="ru-RU" sz="2000" b="1" dirty="0" err="1" smtClean="0">
                <a:solidFill>
                  <a:srgbClr val="FF0000"/>
                </a:solidFill>
              </a:rPr>
              <a:t>курьинский</a:t>
            </a:r>
            <a:r>
              <a:rPr lang="ru-RU" sz="2000" b="1" dirty="0" smtClean="0">
                <a:solidFill>
                  <a:srgbClr val="FF0000"/>
                </a:solidFill>
              </a:rPr>
              <a:t> поэт-песенник. Его стихи о красоте родного края, любви к женщине, к родине стали основой песен, музыку к которым на протяжении многих лет писал его друг А.А. Воротков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 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88024" y="332656"/>
            <a:ext cx="3672408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            </a:t>
            </a:r>
            <a:r>
              <a:rPr lang="ru-RU" sz="2000" b="1" dirty="0" smtClean="0">
                <a:solidFill>
                  <a:srgbClr val="FF0000"/>
                </a:solidFill>
              </a:rPr>
              <a:t>Синяя гора Синюха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муз. А.А. </a:t>
            </a:r>
            <a:r>
              <a:rPr lang="ru-RU" b="1" dirty="0" err="1" smtClean="0">
                <a:solidFill>
                  <a:srgbClr val="FF0000"/>
                </a:solidFill>
              </a:rPr>
              <a:t>Вороткова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                              стихи А.А. Купина</a:t>
            </a: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sz="1600" b="1" dirty="0" smtClean="0">
                <a:solidFill>
                  <a:srgbClr val="FF0000"/>
                </a:solidFill>
              </a:rPr>
              <a:t>Мы на скалы забирались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По тропам и без тропы,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На вершине улыбались,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Замерев от красоты.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А над нами- только небо,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А под нами облака,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И стоит под солнцем в неге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Засиненная тайга.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          Припев: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 Синяя гора Синюха,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 Синяя гора в дымке голубой,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 Синяя гора Синюха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 Нас свела с тобой. </a:t>
            </a:r>
          </a:p>
          <a:p>
            <a:endParaRPr lang="ru-RU" sz="1600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sz="2000" b="1" dirty="0" smtClean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altayskaya-nedelya-8-dn-7-n-ekskursionnyy-alta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4941168"/>
            <a:ext cx="2520280" cy="1645958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Click="0" advTm="20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age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548680"/>
            <a:ext cx="3672408" cy="4104456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1043608" y="4941168"/>
            <a:ext cx="2808312" cy="1200329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        </a:t>
            </a:r>
            <a:r>
              <a:rPr lang="ru-RU" sz="2400" b="1" dirty="0" err="1" smtClean="0">
                <a:solidFill>
                  <a:srgbClr val="FF0000"/>
                </a:solidFill>
              </a:rPr>
              <a:t>Анисифорова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            Лариса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        Васильевна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16016" y="548680"/>
            <a:ext cx="4032448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                 </a:t>
            </a:r>
            <a:r>
              <a:rPr lang="ru-RU" sz="2400" b="1" dirty="0" smtClean="0">
                <a:solidFill>
                  <a:srgbClr val="FF0000"/>
                </a:solidFill>
              </a:rPr>
              <a:t>Царица ваз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музыка и слова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                              </a:t>
            </a:r>
            <a:r>
              <a:rPr lang="ru-RU" b="1" dirty="0" err="1" smtClean="0">
                <a:solidFill>
                  <a:srgbClr val="FF0000"/>
                </a:solidFill>
              </a:rPr>
              <a:t>Л.Анисифоровой</a:t>
            </a:r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sz="1600" b="1" dirty="0" smtClean="0">
                <a:solidFill>
                  <a:srgbClr val="FF0000"/>
                </a:solidFill>
              </a:rPr>
              <a:t>Есть в нашем крае тихий райский уголок,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О нем написано немало теплых строк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И все зовется это словом Колывань,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А красота ее, что в камне чудном грань,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 нем зелень леса, бирюза озер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И гордое величье синих гор.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                    Припев: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В просторном зале Эрмитажа много лет,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Стоит красавица, которой равной нет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И завораживает сотни тысяч глаз-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Царица ваз, царица ваз.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Простых алтайских мастеров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Живет в ней труд,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Года историю той вазы не сотрут.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Ей предназначено стоять, и красотой  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Напоминать России стать.  </a:t>
            </a:r>
            <a:endParaRPr lang="ru-RU" sz="1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Click="0" advTm="20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404664"/>
            <a:ext cx="36004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Анисифорова</a:t>
            </a:r>
            <a:r>
              <a:rPr lang="ru-RU" sz="2400" b="1" dirty="0" smtClean="0"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Л.В.</a:t>
            </a:r>
            <a:r>
              <a:rPr lang="ru-RU" sz="2000" b="1" dirty="0" smtClean="0"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</a:rPr>
              <a:t>пишет стихи и музыку. Ее песни исполняются на концертах детьми и взрослыми.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Лариса Васильевна, как композитор, приняла участие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в 4-м региональном фестивале самодеятельных композиторов «Песни </a:t>
            </a:r>
            <a:r>
              <a:rPr lang="ru-RU" sz="2000" b="1" dirty="0" err="1" smtClean="0">
                <a:solidFill>
                  <a:srgbClr val="FF0000"/>
                </a:solidFill>
              </a:rPr>
              <a:t>Иткульского</a:t>
            </a:r>
            <a:r>
              <a:rPr lang="ru-RU" sz="2000" b="1" dirty="0" smtClean="0">
                <a:solidFill>
                  <a:srgbClr val="FF0000"/>
                </a:solidFill>
              </a:rPr>
              <a:t> лета».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imag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15616" y="3861048"/>
            <a:ext cx="2592288" cy="2448272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4716016" y="332656"/>
            <a:ext cx="388843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                    Сон</a:t>
            </a:r>
          </a:p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000" b="1" dirty="0" smtClean="0">
                <a:solidFill>
                  <a:srgbClr val="FF0000"/>
                </a:solidFill>
              </a:rPr>
              <a:t>Мне в пустяковом сне приснилось,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Что я в тебя опять влюбилась.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Я в белом платье и фате,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На шее бусы лишь не те.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Вдруг с шеи бусы оборвались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И покатились, растерялись…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Я их усердно собирала,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Но не могла собрать, устала.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…Когда </a:t>
            </a:r>
            <a:r>
              <a:rPr lang="ru-RU" sz="2000" b="1" dirty="0" err="1" smtClean="0">
                <a:solidFill>
                  <a:srgbClr val="FF0000"/>
                </a:solidFill>
              </a:rPr>
              <a:t>проснулась,поняла</a:t>
            </a:r>
            <a:r>
              <a:rPr lang="ru-RU" sz="2000" b="1" dirty="0" smtClean="0">
                <a:solidFill>
                  <a:srgbClr val="FF0000"/>
                </a:solidFill>
              </a:rPr>
              <a:t>,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У нас плохи с тобой дела.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Ведь это мы с тобой устали,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К друг другу чувства растеряли.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 </a:t>
            </a:r>
          </a:p>
          <a:p>
            <a:endParaRPr lang="ru-RU" sz="2000" b="1" dirty="0" smtClean="0">
              <a:solidFill>
                <a:srgbClr val="FF0000"/>
              </a:solidFill>
            </a:endParaRPr>
          </a:p>
          <a:p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9c09d5c61ea7f80c9c8a9542376dffcb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96136" y="5301208"/>
            <a:ext cx="1296144" cy="1224136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spd="med" advClick="0" advTm="22000">
    <p:newsflash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G_016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620688"/>
            <a:ext cx="3888432" cy="3240360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827584" y="4653136"/>
            <a:ext cx="3096344" cy="1200329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        </a:t>
            </a:r>
            <a:r>
              <a:rPr lang="ru-RU" sz="2400" b="1" dirty="0" err="1" smtClean="0">
                <a:solidFill>
                  <a:srgbClr val="FF0000"/>
                </a:solidFill>
              </a:rPr>
              <a:t>Филоненко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           Евгений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    Александрович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8" name="Рисунок 7" descr="31611607_1220331824_brilliantovui_doc1152458410_i_1879_full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36096" y="4581128"/>
            <a:ext cx="2328259" cy="1746194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7" name="TextBox 6"/>
          <p:cNvSpPr txBox="1"/>
          <p:nvPr/>
        </p:nvSpPr>
        <p:spPr>
          <a:xfrm>
            <a:off x="4788024" y="476672"/>
            <a:ext cx="374441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                              ***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Почему- если </a:t>
            </a:r>
            <a:r>
              <a:rPr lang="ru-RU" b="1" dirty="0" err="1" smtClean="0">
                <a:solidFill>
                  <a:srgbClr val="FF0000"/>
                </a:solidFill>
              </a:rPr>
              <a:t>лето,то</a:t>
            </a:r>
            <a:r>
              <a:rPr lang="ru-RU" b="1" dirty="0" smtClean="0">
                <a:solidFill>
                  <a:srgbClr val="FF0000"/>
                </a:solidFill>
              </a:rPr>
              <a:t> детство?..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Почему –сенокос, если травы?..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Почему- если мама, то сердце?...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А года словно грохот состава,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Что не знает обратной дороги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В этот край без конца бирюзовый…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Где-то там над родимым порогом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Мной на счастье прибита подкова.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Я не знаю заветного слова,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Мир ученый не выдумал средства.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Даже если сместится основа,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Мне не вылечить душу от детства.</a:t>
            </a:r>
          </a:p>
        </p:txBody>
      </p:sp>
    </p:spTree>
  </p:cSld>
  <p:clrMapOvr>
    <a:masterClrMapping/>
  </p:clrMapOvr>
  <p:transition spd="med" advClick="0" advTm="21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552" y="692696"/>
            <a:ext cx="3888432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Филоненко</a:t>
            </a:r>
            <a:r>
              <a:rPr lang="ru-RU" sz="2400" b="1" dirty="0" smtClean="0"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Е.А. </a:t>
            </a:r>
            <a:r>
              <a:rPr lang="ru-RU" sz="2000" b="1" dirty="0" smtClean="0">
                <a:solidFill>
                  <a:srgbClr val="FF0000"/>
                </a:solidFill>
              </a:rPr>
              <a:t>за первую книгу стихотворений «Дорога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за околицу» был удостоен краевой премии им. А.С.Пушкина (2009г.)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«Музыка моих берез»- его вторая книга.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Лирика Евгения Александровича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очень эмоциональна, органично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метафорична и философична: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«…нотка, как птица, дрожа встрепенулась», «лохматить пасмурные тучи», «солнца рыжая хурма»…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P101002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4149080"/>
            <a:ext cx="3240360" cy="2232248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Рисунок 6" descr="9c09d5c61ea7f80c9c8a9542376dffc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79712" y="5301208"/>
            <a:ext cx="1368152" cy="1220177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sp>
        <p:nvSpPr>
          <p:cNvPr id="8" name="TextBox 7"/>
          <p:cNvSpPr txBox="1"/>
          <p:nvPr/>
        </p:nvSpPr>
        <p:spPr>
          <a:xfrm>
            <a:off x="4932040" y="476672"/>
            <a:ext cx="33843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                    ***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 небо закрыты окна.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Тихо в краю берез.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Спрятан в лиловых копнах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Запах весенних гроз.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Вижу- выгнулась пашня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Вся в ожиданье дождя.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И уже не вчерашний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Вместе  с весною я.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Я потеплел, оттаял,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 новых купаясь ветрах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Вечно зеленого мая,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Что прилетел вчера…</a:t>
            </a:r>
            <a:endParaRPr lang="ru-RU" sz="1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Click="0" advTm="21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DSC06762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476672"/>
            <a:ext cx="3024336" cy="5760640"/>
          </a:xfrm>
          <a:prstGeom prst="roundRect">
            <a:avLst/>
          </a:prstGeom>
          <a:ln w="57150">
            <a:solidFill>
              <a:schemeClr val="accent6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4860032" y="404664"/>
            <a:ext cx="3384376" cy="461665"/>
          </a:xfrm>
          <a:prstGeom prst="rect">
            <a:avLst/>
          </a:prstGeom>
          <a:scene3d>
            <a:camera prst="isometricOffAxis2Left"/>
            <a:lightRig rig="threePt" dir="t"/>
          </a:scene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       </a:t>
            </a:r>
            <a:r>
              <a:rPr lang="ru-RU" sz="2400" b="1" dirty="0" err="1" smtClean="0">
                <a:solidFill>
                  <a:srgbClr val="FF0000"/>
                </a:solidFill>
              </a:rPr>
              <a:t>Гемель</a:t>
            </a:r>
            <a:r>
              <a:rPr lang="ru-RU" sz="2400" b="1" dirty="0" smtClean="0">
                <a:solidFill>
                  <a:srgbClr val="FF0000"/>
                </a:solidFill>
              </a:rPr>
              <a:t>  Елена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16016" y="1166843"/>
            <a:ext cx="388843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r>
              <a:rPr lang="ru-RU" sz="1600" b="1" dirty="0" smtClean="0">
                <a:solidFill>
                  <a:srgbClr val="FF0000"/>
                </a:solidFill>
              </a:rPr>
              <a:t>МОЕМУ  СЕЛУ  РУЧЬЕВО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 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Мне  не   надо  больших  городов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Этих  улиц,  проспектов,  фонтанов.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Мне  не  надо  тех  пышных  садов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И газонов цветущих  не надо.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 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Мне б  сейчас  хоть  на  час , хоть  на  миг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 то  село ,  что  стоит  меж  холмами,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 тот бы  день ,  где  встают  с  петухами,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  ту  бы  ночь,  где   ложатся  с  зарёй.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 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Мне  б проспект  тот   -  широкое  поле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 И фонтан тот -  ручей  под  горой.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Мне бы  сад -  тополей  над  рекою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 И  газоны   полыни  седой…</a:t>
            </a:r>
            <a:endParaRPr lang="ru-RU" sz="1600" b="1" dirty="0">
              <a:solidFill>
                <a:srgbClr val="FF0000"/>
              </a:solidFill>
            </a:endParaRPr>
          </a:p>
        </p:txBody>
      </p:sp>
      <p:pic>
        <p:nvPicPr>
          <p:cNvPr id="7" name="Рисунок 6" descr="9c09d5c61ea7f80c9c8a9542376dffc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5229200"/>
            <a:ext cx="1328936" cy="1322291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</p:spTree>
  </p:cSld>
  <p:clrMapOvr>
    <a:masterClrMapping/>
  </p:clrMapOvr>
  <p:transition spd="med" advClick="0" advTm="20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67544" y="1772816"/>
            <a:ext cx="37444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</a:rPr>
              <a:t>ДРУЗЬЯМ</a:t>
            </a:r>
            <a:br>
              <a:rPr lang="ru-RU" sz="1600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>Я  с  тобой  делилась  сокровенным.</a:t>
            </a:r>
            <a:br>
              <a:rPr lang="ru-RU" sz="1600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>Ну,  скажи,  зачем мне  это  нужно?</a:t>
            </a:r>
            <a:br>
              <a:rPr lang="ru-RU" sz="1600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>Ты  меня как  - будто  исповедав,</a:t>
            </a:r>
            <a:br>
              <a:rPr lang="ru-RU" sz="1600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>Душу   вытрясаешь  всю  наружу.</a:t>
            </a:r>
            <a:br>
              <a:rPr lang="ru-RU" sz="1600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/>
            </a:r>
            <a:br>
              <a:rPr lang="ru-RU" sz="1600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>Ругаешь  ты  меня  без  останову.</a:t>
            </a:r>
            <a:br>
              <a:rPr lang="ru-RU" sz="1600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>Говоришь, что  "тормоза"  не знаю.</a:t>
            </a:r>
            <a:br>
              <a:rPr lang="ru-RU" sz="1600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>Да,  тебе  не  повезло  со  мною…</a:t>
            </a:r>
            <a:br>
              <a:rPr lang="ru-RU" sz="1600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>Как  тебя  я  всё же  понимаю…</a:t>
            </a:r>
            <a:br>
              <a:rPr lang="ru-RU" sz="1600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/>
            </a:r>
            <a:br>
              <a:rPr lang="ru-RU" sz="1600" b="1" dirty="0" smtClean="0">
                <a:solidFill>
                  <a:srgbClr val="FF0000"/>
                </a:solidFill>
              </a:rPr>
            </a:br>
            <a:endParaRPr lang="ru-RU" sz="16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99992" y="260648"/>
            <a:ext cx="43204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Я родом из детства…</a:t>
            </a: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sz="1600" b="1" dirty="0" smtClean="0">
                <a:solidFill>
                  <a:srgbClr val="FF0000"/>
                </a:solidFill>
              </a:rPr>
              <a:t>Я родом из детства, из тихого рая.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Где молод отец , и где мама живая.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Где тонкой тропинкой по сельским задворкам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Бежала вперед босоногой девчонкой.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И все, что тогда на пути я встречала,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Мне мама с отцом то в наследство вручали.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Вручали любовь к тем лугам и пригоркам.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И шумным березам в тени косогора.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А в доме окно и </a:t>
            </a:r>
            <a:r>
              <a:rPr lang="ru-RU" sz="1600" b="1" dirty="0" err="1" smtClean="0">
                <a:solidFill>
                  <a:srgbClr val="FF0000"/>
                </a:solidFill>
              </a:rPr>
              <a:t>подшторник</a:t>
            </a:r>
            <a:r>
              <a:rPr lang="ru-RU" sz="1600" b="1" dirty="0" smtClean="0">
                <a:solidFill>
                  <a:srgbClr val="FF0000"/>
                </a:solidFill>
              </a:rPr>
              <a:t> из ситца,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Он вот уж полвека ночами мне снится.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А это крыльцо с половицею тканой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Легло на душе не затянутой раной.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И это вот все от рожденья до тризны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С собой пронесу я по праведной жизни,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Ничто не утратив, со скромной котомкой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Все это отдам непокорным потомкам.</a:t>
            </a:r>
          </a:p>
          <a:p>
            <a:endParaRPr lang="ru-RU" sz="1400" b="1" dirty="0" smtClean="0">
              <a:solidFill>
                <a:srgbClr val="FF0000"/>
              </a:solidFill>
            </a:endParaRPr>
          </a:p>
          <a:p>
            <a:endParaRPr lang="ru-RU" sz="1400" b="1" dirty="0" smtClean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476672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Елена Константиновна- </a:t>
            </a:r>
            <a:r>
              <a:rPr lang="ru-RU" b="1" dirty="0" smtClean="0">
                <a:solidFill>
                  <a:srgbClr val="FF0000"/>
                </a:solidFill>
              </a:rPr>
              <a:t>художник,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преподаватель в </a:t>
            </a:r>
            <a:r>
              <a:rPr lang="ru-RU" b="1" dirty="0" err="1" smtClean="0">
                <a:solidFill>
                  <a:srgbClr val="FF0000"/>
                </a:solidFill>
              </a:rPr>
              <a:t>Курьинской</a:t>
            </a:r>
            <a:r>
              <a:rPr lang="ru-RU" b="1" dirty="0" smtClean="0">
                <a:solidFill>
                  <a:srgbClr val="FF0000"/>
                </a:solidFill>
              </a:rPr>
              <a:t> ДШИ. Пишет не только красивые картины, но и стихи…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7" name="Рисунок 6" descr="DSC067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31640" y="4653136"/>
            <a:ext cx="2664296" cy="1872208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8" name="Рисунок 7" descr="9c09d5c61ea7f80c9c8a9542376dffc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24128" y="5218419"/>
            <a:ext cx="1440160" cy="1332352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</p:spTree>
  </p:cSld>
  <p:clrMapOvr>
    <a:masterClrMapping/>
  </p:clrMapOvr>
  <p:transition spd="med" advClick="0" advTm="22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DSC067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600" y="548680"/>
            <a:ext cx="3103768" cy="3865478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1115616" y="5013176"/>
            <a:ext cx="2808312" cy="954107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perspectiveHeroicExtremeLeftFacing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          </a:t>
            </a:r>
            <a:r>
              <a:rPr lang="ru-RU" sz="2800" b="1" dirty="0" smtClean="0">
                <a:solidFill>
                  <a:srgbClr val="FF0000"/>
                </a:solidFill>
              </a:rPr>
              <a:t>Анастасия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    Котельникова  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8024" y="332656"/>
            <a:ext cx="3888432" cy="4976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                   </a:t>
            </a:r>
            <a:r>
              <a:rPr lang="ru-RU" sz="2000" b="1" dirty="0" smtClean="0">
                <a:solidFill>
                  <a:srgbClr val="FF0000"/>
                </a:solidFill>
              </a:rPr>
              <a:t>Россия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Любимые просторы света,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Забытые поляны снов…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Святая Русь, к тебе с приветом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Пришла, но не хватает слов.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Прекрасных дней прикосновенье,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Из сердца льется белый свет…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Скажу я без пренебреженья,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Тебя, Россия, лучше нет!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Ты- родина моя святая,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Ты- гордость русских мастеров,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Такая милая, родная,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Надеюсь я на твой покров.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Прошу, о мать, благословенья,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Прошу тебя меня простить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И, вопреки всем побужденьям,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В мир вечный душу пропустить!...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7" name="Рисунок 6" descr="9c09d5c61ea7f80c9c8a9542376dffc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96136" y="5157192"/>
            <a:ext cx="1605931" cy="1392499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</p:spTree>
  </p:cSld>
  <p:clrMapOvr>
    <a:masterClrMapping/>
  </p:clrMapOvr>
  <p:transition spd="med" advClick="0" advTm="22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27584" y="404664"/>
            <a:ext cx="3600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Настя Котельникова</a:t>
            </a:r>
            <a:r>
              <a:rPr lang="ru-RU" b="1" dirty="0" smtClean="0">
                <a:solidFill>
                  <a:srgbClr val="FF0000"/>
                </a:solidFill>
              </a:rPr>
              <a:t>- юная поэтесса ,учится в </a:t>
            </a:r>
            <a:r>
              <a:rPr lang="ru-RU" b="1" dirty="0" err="1" smtClean="0">
                <a:solidFill>
                  <a:srgbClr val="FF0000"/>
                </a:solidFill>
              </a:rPr>
              <a:t>Курьинской</a:t>
            </a:r>
            <a:r>
              <a:rPr lang="ru-RU" b="1" dirty="0" smtClean="0">
                <a:solidFill>
                  <a:srgbClr val="FF0000"/>
                </a:solidFill>
              </a:rPr>
              <a:t> школе. Стихи пишет с раннего детства и не представляет себя без поэзии!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             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SAM_522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2132856"/>
            <a:ext cx="3888432" cy="3672408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4860032" y="116632"/>
            <a:ext cx="3600400" cy="665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                     Письмо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За окошком жестокая вьюга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Завывает, ветвями шумя;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 шаль, укутавшись от испуга,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Грея руки об искры огня,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Одиноко стоит и тоскует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Жениха </a:t>
            </a:r>
            <a:r>
              <a:rPr lang="ru-RU" sz="1600" b="1" dirty="0" err="1" smtClean="0">
                <a:solidFill>
                  <a:srgbClr val="FF0000"/>
                </a:solidFill>
              </a:rPr>
              <a:t>красна-девица</a:t>
            </a:r>
            <a:r>
              <a:rPr lang="ru-RU" sz="1600" b="1" dirty="0" smtClean="0">
                <a:solidFill>
                  <a:srgbClr val="FF0000"/>
                </a:solidFill>
              </a:rPr>
              <a:t> ждет.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Часто плачет она и горюет,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Очень грустные песни поет.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Вдруг, тихонько в окно постучали…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И сердечко забилось в груди,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-Кто там? Вмиг улетели печали!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-Это ты, почтальон? Заходи!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-Пребывает Господь пусть с тобою!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-Где же, где…О, да вот же оно!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И девица дрожащей рукою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Забирает скорее письмо.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Вьюга воет и не затихает,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Но девице уже все равно: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Она быстро письмо открывает,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Ведь оно ожидалось давно.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…Вот затихла пурга-все блистает,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И сверкает красиво окно.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Тихо в воздухе счастье витает.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…Жив солдат, написавший письмо!</a:t>
            </a:r>
          </a:p>
          <a:p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7" name="Для презентации-М.Таривердиев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316416" y="63093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28000">
    <p:newsflash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DSC067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548680"/>
            <a:ext cx="2952328" cy="4104456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1043608" y="4941168"/>
            <a:ext cx="2808312" cy="1384995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            </a:t>
            </a:r>
            <a:r>
              <a:rPr lang="ru-RU" sz="2800" b="1" dirty="0" smtClean="0">
                <a:solidFill>
                  <a:srgbClr val="FF0000"/>
                </a:solidFill>
              </a:rPr>
              <a:t>Сычев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      Валентин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     Семенович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88024" y="332656"/>
            <a:ext cx="3528392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Валентин Семенович </a:t>
            </a:r>
            <a:r>
              <a:rPr lang="ru-RU" b="1" dirty="0" smtClean="0">
                <a:solidFill>
                  <a:srgbClr val="FF0000"/>
                </a:solidFill>
              </a:rPr>
              <a:t>стал писать стихи на службе в армии и посвящает их своим детям.</a:t>
            </a:r>
          </a:p>
          <a:p>
            <a:endParaRPr lang="ru-RU" sz="1600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              </a:t>
            </a:r>
            <a:r>
              <a:rPr lang="ru-RU" sz="2000" b="1" dirty="0" smtClean="0">
                <a:solidFill>
                  <a:srgbClr val="FF0000"/>
                </a:solidFill>
              </a:rPr>
              <a:t>Летит комета к нам</a:t>
            </a: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Летит нежданная комета-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Ученые сказали нам.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Чуть-чуть попозже лета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Устроит гостья </a:t>
            </a:r>
            <a:r>
              <a:rPr lang="ru-RU" b="1" dirty="0" err="1" smtClean="0">
                <a:solidFill>
                  <a:srgbClr val="FF0000"/>
                </a:solidFill>
              </a:rPr>
              <a:t>тара-рам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Но мы все видим, и мы знаем,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Как отвратить беду.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Мы к той планете отправляем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Свою планетную звезду.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Пусть сблизится в Весах-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Их общая орбита,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Уменьшит </a:t>
            </a:r>
            <a:r>
              <a:rPr lang="ru-RU" b="1" dirty="0" err="1" smtClean="0">
                <a:solidFill>
                  <a:srgbClr val="FF0000"/>
                </a:solidFill>
              </a:rPr>
              <a:t>нам,землянам</a:t>
            </a:r>
            <a:r>
              <a:rPr lang="ru-RU" b="1" dirty="0" smtClean="0">
                <a:solidFill>
                  <a:srgbClr val="FF0000"/>
                </a:solidFill>
              </a:rPr>
              <a:t>, страх,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Мы сможем сохранить свою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Обитель.</a:t>
            </a:r>
          </a:p>
          <a:p>
            <a:endParaRPr lang="ru-RU" sz="1600" b="1" dirty="0">
              <a:solidFill>
                <a:srgbClr val="FF0000"/>
              </a:solidFill>
            </a:endParaRPr>
          </a:p>
        </p:txBody>
      </p:sp>
      <p:pic>
        <p:nvPicPr>
          <p:cNvPr id="8" name="Рисунок 7" descr="9c09d5c61ea7f80c9c8a9542376dffc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56176" y="5373216"/>
            <a:ext cx="1328936" cy="1322291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</p:spTree>
  </p:cSld>
  <p:clrMapOvr>
    <a:masterClrMapping/>
  </p:clrMapOvr>
  <p:transition spd="med" advClick="0" advTm="24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schilref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404664"/>
            <a:ext cx="3073524" cy="4536504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1259632" y="5301208"/>
            <a:ext cx="2952328" cy="461665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       </a:t>
            </a:r>
            <a:r>
              <a:rPr lang="ru-RU" sz="2400" b="1" dirty="0" smtClean="0">
                <a:solidFill>
                  <a:srgbClr val="FF0000"/>
                </a:solidFill>
              </a:rPr>
              <a:t>Оксана Иванова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44008" y="332656"/>
            <a:ext cx="4032448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                      </a:t>
            </a:r>
            <a:r>
              <a:rPr lang="ru-RU" sz="2400" b="1" dirty="0" smtClean="0">
                <a:solidFill>
                  <a:srgbClr val="FF0000"/>
                </a:solidFill>
              </a:rPr>
              <a:t>Не жалею…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endParaRPr lang="ru-RU" sz="2000" b="1" dirty="0" smtClean="0">
              <a:solidFill>
                <a:srgbClr val="FF0000"/>
              </a:solidFill>
            </a:endParaRPr>
          </a:p>
          <a:p>
            <a:r>
              <a:rPr lang="ru-RU" sz="1600" b="1" dirty="0" smtClean="0">
                <a:solidFill>
                  <a:srgbClr val="FF0000"/>
                </a:solidFill>
              </a:rPr>
              <a:t>Не</a:t>
            </a:r>
            <a:r>
              <a:rPr lang="ru-RU" b="1" dirty="0" smtClean="0">
                <a:solidFill>
                  <a:srgbClr val="FF0000"/>
                </a:solidFill>
              </a:rPr>
              <a:t> жалею? Нет, и даже не стараюсь.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Ты запомнишься таким, каким и был.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Я не плачу, не мудрю, не каюсь…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А на большее- прости- нет сил.</a:t>
            </a: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sz="1600" b="1" dirty="0" smtClean="0">
                <a:solidFill>
                  <a:srgbClr val="FF0000"/>
                </a:solidFill>
              </a:rPr>
              <a:t>Убеждать, просить быть честным, мудрым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Не роняя в пыль слова, идти,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И судьбой не прикрываясь трудной,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С ходу брать барьеры на пути.</a:t>
            </a: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Я ведь и сама порой плутаю,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Бога быть помощником прошу.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В жизни многого не понимая,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Я слепою странницей бреду.</a:t>
            </a: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9c09d5c61ea7f80c9c8a9542376dffc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24128" y="5445224"/>
            <a:ext cx="1177840" cy="1171951"/>
          </a:xfrm>
          <a:prstGeom prst="rect">
            <a:avLst/>
          </a:prstGeom>
        </p:spPr>
      </p:pic>
    </p:spTree>
  </p:cSld>
  <p:clrMapOvr>
    <a:masterClrMapping/>
  </p:clrMapOvr>
  <p:transition spd="med" advClick="0" advTm="25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332656"/>
            <a:ext cx="39604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В творчестве </a:t>
            </a:r>
            <a:r>
              <a:rPr lang="ru-RU" sz="2000" b="1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Оксаны Федоровны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ч</a:t>
            </a:r>
            <a:r>
              <a:rPr lang="ru-RU" sz="2000" b="1" dirty="0" smtClean="0">
                <a:solidFill>
                  <a:srgbClr val="FF0000"/>
                </a:solidFill>
                <a:effectLst/>
              </a:rPr>
              <a:t>увствуется переживание за родных и близких, желание высказаться. В стихах чувствуется энергетика, которая притягивает читателя, потому что ее творчество созвучно многим из нас, любящим поэзию, и особенно женщинам, которые найдут в ее произведениях и свои личные переживания…</a:t>
            </a:r>
            <a:endParaRPr lang="ru-RU" sz="2000" b="1" dirty="0">
              <a:solidFill>
                <a:srgbClr val="FF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Рисунок 3" descr="nastol.com.ua-1324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3933056"/>
            <a:ext cx="3744416" cy="2232248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6" name="TextBox 5"/>
          <p:cNvSpPr txBox="1"/>
          <p:nvPr/>
        </p:nvSpPr>
        <p:spPr>
          <a:xfrm>
            <a:off x="4716016" y="260648"/>
            <a:ext cx="4104456" cy="633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                 Не запрещай…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Не запрещай ждать твоих слов,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Как в невесомость распыленных,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Крепить цепь призрачных оков,-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Их нет прочнее для влюбленных.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Не запрещай себя прощать,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И замечая, и не веря;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В который раз «люблю» стенать,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Уткнувшись в лед закрытой двери.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Не запрещай «Пусть ты…» шептать,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Услышав шаг в ночи чуть слышный,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Не запрещай не понимать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В ответ на вводное : «Так вышло…»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Не запрещай. Позволь еще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Побыть желанной и счастливой.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Неумолимое лото,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Миг переменно-суетливый…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Не запрещай- но торопись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Уйти с пути скорбя, невидим,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И кайся по пути, молись,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И рви все до последней нити…</a:t>
            </a:r>
          </a:p>
          <a:p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Click="0" advTm="30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31640" y="332656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Литературная страница газеты «Патриот Алтая»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908720"/>
            <a:ext cx="38164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Олег </a:t>
            </a:r>
            <a:r>
              <a:rPr lang="ru-RU" sz="2000" b="1" dirty="0" err="1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Липкарт</a:t>
            </a:r>
            <a:r>
              <a:rPr lang="ru-RU" sz="2000" b="1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с. Ивановка</a:t>
            </a:r>
          </a:p>
          <a:p>
            <a:r>
              <a:rPr lang="ru-RU" b="1" dirty="0" smtClean="0">
                <a:solidFill>
                  <a:srgbClr val="FF0000"/>
                </a:solidFill>
                <a:effectLst/>
              </a:rPr>
              <a:t>Пишет рассказы, которые часто публикуются в местной газете.</a:t>
            </a:r>
            <a:endParaRPr lang="ru-RU" sz="1600" b="1" dirty="0" smtClean="0">
              <a:solidFill>
                <a:srgbClr val="FF0000"/>
              </a:solidFill>
              <a:effectLst/>
            </a:endParaRPr>
          </a:p>
          <a:p>
            <a:endParaRPr lang="ru-RU" sz="2000" b="1" dirty="0" smtClean="0">
              <a:solidFill>
                <a:srgbClr val="FF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endParaRPr lang="ru-RU" sz="2000" b="1" dirty="0" smtClean="0">
              <a:solidFill>
                <a:srgbClr val="FF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916832"/>
            <a:ext cx="410445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                      </a:t>
            </a:r>
            <a:r>
              <a:rPr lang="ru-RU" sz="2000" b="1" dirty="0" smtClean="0">
                <a:solidFill>
                  <a:srgbClr val="FF0000"/>
                </a:solidFill>
              </a:rPr>
              <a:t>Мячик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«Вам знакомо чувство, когда утром просыпаешься и долго не можешь вспомнить- что </a:t>
            </a:r>
            <a:r>
              <a:rPr lang="ru-RU" b="1" dirty="0" err="1" smtClean="0">
                <a:solidFill>
                  <a:srgbClr val="FF0000"/>
                </a:solidFill>
              </a:rPr>
              <a:t>снилось.И</a:t>
            </a:r>
            <a:r>
              <a:rPr lang="ru-RU" b="1" dirty="0" smtClean="0">
                <a:solidFill>
                  <a:srgbClr val="FF0000"/>
                </a:solidFill>
              </a:rPr>
              <a:t> вот так лежишь, а на ум ничего не приходит. Обычно в таких случаях я сильно не переживаю- не помню, значит, ничего не снилось. Встал и пошел. Однако в этот раз все было по-другому. Что-то засело в голове, а что- не помню. Даже не в голове, а в душе где-то… Так и встал с тяжелым сердцем…»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9c09d5c61ea7f80c9c8a9542376dffc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07704" y="5373216"/>
            <a:ext cx="1443341" cy="1247403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sp>
        <p:nvSpPr>
          <p:cNvPr id="7" name="TextBox 6"/>
          <p:cNvSpPr txBox="1"/>
          <p:nvPr/>
        </p:nvSpPr>
        <p:spPr>
          <a:xfrm>
            <a:off x="4644008" y="908720"/>
            <a:ext cx="41764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 smtClean="0">
              <a:solidFill>
                <a:srgbClr val="FF0000"/>
              </a:solidFill>
              <a:effectLst/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  <a:effectLst/>
            </a:endParaRPr>
          </a:p>
          <a:p>
            <a:endParaRPr lang="ru-RU" b="1" dirty="0" smtClean="0">
              <a:solidFill>
                <a:srgbClr val="FF0000"/>
              </a:solidFill>
              <a:effectLst/>
            </a:endParaRPr>
          </a:p>
          <a:p>
            <a:endParaRPr lang="ru-RU" b="1" dirty="0">
              <a:solidFill>
                <a:srgbClr val="FF0000"/>
              </a:solidFill>
              <a:effectLst/>
            </a:endParaRPr>
          </a:p>
        </p:txBody>
      </p:sp>
      <p:pic>
        <p:nvPicPr>
          <p:cNvPr id="9" name="Рисунок 8" descr="image (3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24" y="908720"/>
            <a:ext cx="3777884" cy="5229200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Click="0" advTm="27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404664"/>
            <a:ext cx="352839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Королева красоты</a:t>
            </a:r>
          </a:p>
          <a:p>
            <a:endParaRPr lang="ru-RU" sz="2000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«Наступил назначенный час. Ефросинья Петровна выходила из дома с тремя пакетами. Выглядела она очень необычно. Седины на волосах закрасила, глаза намалевала тенями голубого цвета до самых бровей, губы накрасила ярко-розовой помадой, щеки от души намазала розовыми румянами. Одета была тоже своеобразно...»</a:t>
            </a:r>
            <a:endParaRPr lang="ru-RU" sz="1600" b="1" dirty="0" smtClean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8024" y="332656"/>
            <a:ext cx="388843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Анна Козловская , с.Курья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Ученица </a:t>
            </a:r>
            <a:r>
              <a:rPr lang="ru-RU" b="1" dirty="0" err="1" smtClean="0">
                <a:solidFill>
                  <a:srgbClr val="FF0000"/>
                </a:solidFill>
              </a:rPr>
              <a:t>Курьинской</a:t>
            </a:r>
            <a:r>
              <a:rPr lang="ru-RU" b="1" dirty="0" smtClean="0">
                <a:solidFill>
                  <a:srgbClr val="FF0000"/>
                </a:solidFill>
              </a:rPr>
              <a:t> школы, пишет рассказы с 13 лет и даже написала детектив «Красивая сказка, или во всем виновата химия».</a:t>
            </a:r>
          </a:p>
          <a:p>
            <a:endParaRPr lang="ru-RU" b="1" dirty="0" smtClean="0">
              <a:solidFill>
                <a:srgbClr val="FF0000"/>
              </a:solidFill>
            </a:endParaRPr>
          </a:p>
        </p:txBody>
      </p:sp>
      <p:pic>
        <p:nvPicPr>
          <p:cNvPr id="5" name="Рисунок 4" descr="B-NfGuMAR-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2060848"/>
            <a:ext cx="3672408" cy="4104456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9c09d5c61ea7f80c9c8a9542376dffc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91680" y="4509120"/>
            <a:ext cx="1760622" cy="1751819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</p:spTree>
  </p:cSld>
  <p:clrMapOvr>
    <a:masterClrMapping/>
  </p:clrMapOvr>
  <p:transition spd="med" advClick="0" advTm="22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71600" y="188641"/>
            <a:ext cx="705678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                           Поэзии мир необъятный…</a:t>
            </a:r>
          </a:p>
          <a:p>
            <a:r>
              <a:rPr lang="ru-RU" sz="20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                        Поэтический вернисаж в библиотеке</a:t>
            </a:r>
          </a:p>
          <a:p>
            <a:endParaRPr lang="ru-RU" sz="2400" b="1" dirty="0" smtClean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ru-RU" sz="20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endParaRPr lang="ru-RU" sz="20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Рисунок 4" descr="DSC0675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1196752"/>
            <a:ext cx="7560840" cy="5112568"/>
          </a:xfrm>
          <a:prstGeom prst="roundRect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Click="0" advTm="15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DSC0677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1052736"/>
            <a:ext cx="3888432" cy="2918786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1475656" y="188640"/>
            <a:ext cx="59766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Поэзии мир необъятный…</a:t>
            </a:r>
          </a:p>
          <a:p>
            <a:r>
              <a:rPr lang="ru-RU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                        Поэтический вернисаж в библиотеке</a:t>
            </a:r>
          </a:p>
        </p:txBody>
      </p:sp>
      <p:pic>
        <p:nvPicPr>
          <p:cNvPr id="5" name="Рисунок 4" descr="DSC0676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4293096"/>
            <a:ext cx="3168352" cy="2201053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DSC0674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60032" y="1196752"/>
            <a:ext cx="3744416" cy="2592288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Рисунок 6" descr="DSC0677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76056" y="4077072"/>
            <a:ext cx="3384376" cy="2390494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Click="0" advTm="17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111281432_0c0654d538c656857c39c29424b83f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620688"/>
            <a:ext cx="7632848" cy="5633891"/>
          </a:xfrm>
          <a:prstGeom prst="rect">
            <a:avLst/>
          </a:prstGeom>
        </p:spPr>
      </p:pic>
    </p:spTree>
  </p:cSld>
  <p:clrMapOvr>
    <a:masterClrMapping/>
  </p:clrMapOvr>
  <p:transition spd="med" advClick="0" advTm="12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3568" y="980728"/>
            <a:ext cx="3744416" cy="1200329"/>
          </a:xfrm>
          <a:prstGeom prst="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Хороший стиль не должен хранить следа усилий. Написанное должно казаться счастливой случайностью.</a:t>
            </a:r>
          </a:p>
          <a:p>
            <a:r>
              <a:rPr lang="ru-RU" dirty="0" smtClean="0"/>
              <a:t> </a:t>
            </a:r>
            <a:r>
              <a:rPr lang="ru-RU" dirty="0" smtClean="0">
                <a:hlinkClick r:id="rId4" tooltip="Сомерсет Моэм - все афоризмы"/>
              </a:rPr>
              <a:t>Сомерсет Моэм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259632" y="332656"/>
            <a:ext cx="4392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            </a:t>
            </a:r>
            <a:r>
              <a:rPr lang="ru-RU" sz="2400" b="1" dirty="0" smtClean="0">
                <a:solidFill>
                  <a:srgbClr val="FF0000"/>
                </a:solidFill>
              </a:rPr>
              <a:t>О литературе…</a:t>
            </a:r>
          </a:p>
          <a:p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2348880"/>
            <a:ext cx="3312368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Поэт торжественно везет свои мысли на колеснице ритма - обыкновенно - </a:t>
            </a:r>
            <a:r>
              <a:rPr lang="ru-RU" b="1" dirty="0" err="1" smtClean="0">
                <a:solidFill>
                  <a:srgbClr val="FF0000"/>
                </a:solidFill>
              </a:rPr>
              <a:t>обыкновенно</a:t>
            </a:r>
            <a:r>
              <a:rPr lang="ru-RU" b="1" dirty="0" smtClean="0">
                <a:solidFill>
                  <a:srgbClr val="FF0000"/>
                </a:solidFill>
              </a:rPr>
              <a:t> потому, что они не идут на своих ногах.</a:t>
            </a:r>
          </a:p>
          <a:p>
            <a:r>
              <a:rPr lang="ru-RU" dirty="0" smtClean="0">
                <a:hlinkClick r:id="rId5" tooltip="Фридрих Ницше - все афоризмы"/>
              </a:rPr>
              <a:t>Фридрих Ницше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364088" y="548680"/>
            <a:ext cx="3024336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Литература - дело глубоко ответственное и не требует кокетства дарованиями.</a:t>
            </a:r>
          </a:p>
          <a:p>
            <a:r>
              <a:rPr lang="ru-RU" dirty="0" smtClean="0">
                <a:hlinkClick r:id="rId6" tooltip="Максим Горький - все афоризмы"/>
              </a:rPr>
              <a:t>Максим Горький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932040" y="2420888"/>
            <a:ext cx="3096344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Искусство писать - это искусство сокращать.</a:t>
            </a:r>
          </a:p>
          <a:p>
            <a:r>
              <a:rPr lang="ru-RU" dirty="0" smtClean="0"/>
              <a:t> </a:t>
            </a:r>
            <a:r>
              <a:rPr lang="ru-RU" dirty="0" smtClean="0">
                <a:hlinkClick r:id="rId7" tooltip="Антон Павлович Чехов - все афоризмы"/>
              </a:rPr>
              <a:t>Антон Павлович Чехов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076056" y="3933056"/>
            <a:ext cx="2592288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Моим лучшим другом является тот, кто дал мне книгу, которую я еще не читал.</a:t>
            </a:r>
          </a:p>
          <a:p>
            <a:r>
              <a:rPr lang="ru-RU" dirty="0" smtClean="0"/>
              <a:t> </a:t>
            </a:r>
            <a:r>
              <a:rPr lang="ru-RU" dirty="0" smtClean="0">
                <a:hlinkClick r:id="rId8" tooltip="Авраам Линкольн - все афоризмы"/>
              </a:rPr>
              <a:t>Авраам Линкольн</a:t>
            </a:r>
            <a:endParaRPr lang="ru-RU" dirty="0"/>
          </a:p>
        </p:txBody>
      </p:sp>
      <p:pic>
        <p:nvPicPr>
          <p:cNvPr id="14" name="Рисунок 13" descr="9c09d5c61ea7f80c9c8a9542376dffcb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75656" y="4581128"/>
            <a:ext cx="2160240" cy="1800200"/>
          </a:xfrm>
          <a:prstGeom prst="rect">
            <a:avLst/>
          </a:prstGeom>
        </p:spPr>
      </p:pic>
    </p:spTree>
  </p:cSld>
  <p:clrMapOvr>
    <a:masterClrMapping/>
  </p:clrMapOvr>
  <p:transition spd="med" advClick="0" advTm="26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27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75656" y="404664"/>
            <a:ext cx="619268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             Спасибо за внимание!</a:t>
            </a:r>
          </a:p>
          <a:p>
            <a:endParaRPr lang="ru-RU" sz="2800" b="1" dirty="0" smtClean="0">
              <a:solidFill>
                <a:srgbClr val="FF0000"/>
              </a:solidFill>
            </a:endParaRPr>
          </a:p>
          <a:p>
            <a:r>
              <a:rPr lang="ru-RU" sz="2000" b="1" dirty="0" smtClean="0">
                <a:solidFill>
                  <a:srgbClr val="FF0000"/>
                </a:solidFill>
              </a:rPr>
              <a:t>                           Автор презентации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            </a:t>
            </a:r>
            <a:r>
              <a:rPr lang="ru-RU" sz="2400" b="1" dirty="0" err="1" smtClean="0">
                <a:solidFill>
                  <a:srgbClr val="FF0000"/>
                </a:solidFill>
              </a:rPr>
              <a:t>Коробкина</a:t>
            </a:r>
            <a:r>
              <a:rPr lang="ru-RU" sz="2400" b="1" dirty="0" smtClean="0">
                <a:solidFill>
                  <a:srgbClr val="FF0000"/>
                </a:solidFill>
              </a:rPr>
              <a:t> Ольга Анатольевна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      Заведующая отделом обслуживания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                 МБУК «</a:t>
            </a:r>
            <a:r>
              <a:rPr lang="ru-RU" sz="2400" b="1" dirty="0" err="1" smtClean="0">
                <a:solidFill>
                  <a:srgbClr val="FF0000"/>
                </a:solidFill>
              </a:rPr>
              <a:t>Курьинская</a:t>
            </a:r>
            <a:r>
              <a:rPr lang="ru-RU" sz="2400" b="1" dirty="0" smtClean="0">
                <a:solidFill>
                  <a:srgbClr val="FF0000"/>
                </a:solidFill>
              </a:rPr>
              <a:t> МЦБ» </a:t>
            </a:r>
          </a:p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                                     </a:t>
            </a:r>
            <a:r>
              <a:rPr lang="ru-RU" sz="2000" b="1" dirty="0" smtClean="0">
                <a:solidFill>
                  <a:srgbClr val="FF0000"/>
                </a:solidFill>
              </a:rPr>
              <a:t>2016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3_заявка_на_ремонт_цифра_сервис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2409630"/>
            <a:ext cx="4824536" cy="4187722"/>
          </a:xfrm>
          <a:prstGeom prst="rect">
            <a:avLst/>
          </a:prstGeom>
        </p:spPr>
      </p:pic>
    </p:spTree>
  </p:cSld>
  <p:clrMapOvr>
    <a:masterClrMapping/>
  </p:clrMapOvr>
  <p:transition spd="med" advClick="0" advTm="11000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6290</TotalTime>
  <Words>1944</Words>
  <Application>Microsoft Office PowerPoint</Application>
  <PresentationFormat>Экран (4:3)</PresentationFormat>
  <Paragraphs>352</Paragraphs>
  <Slides>25</Slides>
  <Notes>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Библиотека</dc:creator>
  <cp:lastModifiedBy>999-ноут</cp:lastModifiedBy>
  <cp:revision>438</cp:revision>
  <dcterms:created xsi:type="dcterms:W3CDTF">2016-02-17T07:53:30Z</dcterms:created>
  <dcterms:modified xsi:type="dcterms:W3CDTF">2017-04-10T08:50:36Z</dcterms:modified>
</cp:coreProperties>
</file>